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2" r:id="rId8"/>
    <p:sldId id="263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29" autoAdjust="0"/>
  </p:normalViewPr>
  <p:slideViewPr>
    <p:cSldViewPr>
      <p:cViewPr>
        <p:scale>
          <a:sx n="114" d="100"/>
          <a:sy n="114" d="100"/>
        </p:scale>
        <p:origin x="-114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0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3C8E-4E42-4F20-8748-22468162B552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6A25-2BF4-4ADC-832B-951726A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3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facebook.com/#!/pages/Sholesonian/196218797076510" TargetMode="External"/><Relationship Id="rId7" Type="http://schemas.openxmlformats.org/officeDocument/2006/relationships/hyperlink" Target="http://twitter.com/#!/Sholesonia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flickr.com/photos/sholesonian/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sholesonian.blogspo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sholesonian.blogspot.com/2011/07/grand-ol-flag-hs-04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hannibalcsd.org/star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xtension.umn.edu/distribution/youthdevelopment/da6892.html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hyperlink" Target="http://www.specialtybottle.com/" TargetMode="External"/><Relationship Id="rId5" Type="http://schemas.openxmlformats.org/officeDocument/2006/relationships/image" Target="../media/image23.jpeg"/><Relationship Id="rId10" Type="http://schemas.openxmlformats.org/officeDocument/2006/relationships/hyperlink" Target="http://www.target.com/up-Isopropyl-70-Alcohol-Antiseptic/dp/B002KVN2VG/ref=sr_1_3?ie=UTF8&amp;searchView=grid5&amp;keywords=Isopropyl&amp;fromGsearch=true&amp;sr=1-3&amp;qid=1312486522&amp;rh=&amp;searchRank=target104545&amp;id=up%20Isopropyl%2070%25%20Alcohol%20Antiseptic&amp;node=1038576|1287991011&amp;searchSize=30&amp;searchPage=1&amp;searchNodeID=1038576|1287991011&amp;searchBinNameList=subjectbin,price,target_com_primary_color-bin,target_com_size-bin,target_com_brand-bin&amp;frombrowse=0" TargetMode="External"/><Relationship Id="rId4" Type="http://schemas.openxmlformats.org/officeDocument/2006/relationships/hyperlink" Target="http://sholesonian.blogspot.com/2011/06/spider-ant.html" TargetMode="Externa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butterfliesandmoths.org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30.WMF"/><Relationship Id="rId7" Type="http://schemas.openxmlformats.org/officeDocument/2006/relationships/hyperlink" Target="CirrusImage.com/Beetles.htm" TargetMode="External"/><Relationship Id="rId12" Type="http://schemas.openxmlformats.org/officeDocument/2006/relationships/hyperlink" Target="http://www.rockhounds.com/rockshop/rockkey/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insectidentification.org" TargetMode="External"/><Relationship Id="rId11" Type="http://schemas.openxmlformats.org/officeDocument/2006/relationships/hyperlink" Target="webmineral.com" TargetMode="External"/><Relationship Id="rId5" Type="http://schemas.openxmlformats.org/officeDocument/2006/relationships/hyperlink" Target="spideridentification.org" TargetMode="External"/><Relationship Id="rId15" Type="http://schemas.openxmlformats.org/officeDocument/2006/relationships/hyperlink" Target="http://sholesonian.blogspot.com/2011/04/olive-shell-nh-095.html" TargetMode="External"/><Relationship Id="rId10" Type="http://schemas.openxmlformats.org/officeDocument/2006/relationships/hyperlink" Target="mindat.org" TargetMode="External"/><Relationship Id="rId4" Type="http://schemas.openxmlformats.org/officeDocument/2006/relationships/hyperlink" Target="bugguide.net" TargetMode="External"/><Relationship Id="rId9" Type="http://schemas.openxmlformats.org/officeDocument/2006/relationships/image" Target="../media/image31.WMF"/><Relationship Id="rId14" Type="http://schemas.openxmlformats.org/officeDocument/2006/relationships/hyperlink" Target="http://bingweb.binghamton.edu/~kwilson/hom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15"/>
            <a:ext cx="6553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11" y="76200"/>
            <a:ext cx="8229600" cy="1143000"/>
          </a:xfrm>
        </p:spPr>
        <p:txBody>
          <a:bodyPr/>
          <a:lstStyle/>
          <a:p>
            <a:r>
              <a:rPr lang="en-US" dirty="0" smtClean="0"/>
              <a:t>Find Us!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1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0" y="1600200"/>
            <a:ext cx="1371600" cy="1371600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3810000" cy="2857500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1371600" cy="1371600"/>
          </a:xfrm>
          <a:prstGeom prst="rect">
            <a:avLst/>
          </a:prstGeom>
        </p:spPr>
      </p:pic>
      <p:pic>
        <p:nvPicPr>
          <p:cNvPr id="3076" name="Picture 4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1" y="3404950"/>
            <a:ext cx="5029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1590" y="6409346"/>
            <a:ext cx="43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Presentation Will Be Posted On The Blog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3602" y="990600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Get Involved!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0321" y="5334000"/>
            <a:ext cx="265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Sholesonian.Blogspot.com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029200" cy="17570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38400"/>
            <a:ext cx="2873346" cy="162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07525"/>
            <a:ext cx="3162300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6" y="1981200"/>
            <a:ext cx="2838450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6013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7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72" y="457200"/>
            <a:ext cx="2407708" cy="1805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6664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49" y="4419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99" y="1828800"/>
            <a:ext cx="2933700" cy="195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343400"/>
            <a:ext cx="2768600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48" y="3276599"/>
            <a:ext cx="2656852" cy="199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9" y="152400"/>
            <a:ext cx="101950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Outreach</a:t>
            </a:r>
            <a:br>
              <a:rPr lang="en-US" dirty="0" smtClean="0"/>
            </a:br>
            <a:r>
              <a:rPr lang="en-US" sz="3100" dirty="0" smtClean="0"/>
              <a:t>Beyond the Web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Reach for the Stars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2" y="172340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454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9" y="5138426"/>
            <a:ext cx="144780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86200" y="4595018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+ 5</a:t>
            </a:r>
            <a:r>
              <a:rPr lang="en-US" baseline="30000" dirty="0" smtClean="0"/>
              <a:t>th</a:t>
            </a:r>
            <a:r>
              <a:rPr lang="en-US" dirty="0" smtClean="0"/>
              <a:t> Grade Talks</a:t>
            </a:r>
          </a:p>
          <a:p>
            <a:r>
              <a:rPr lang="en-US" dirty="0" smtClean="0"/>
              <a:t>Science Olympiad</a:t>
            </a:r>
          </a:p>
          <a:p>
            <a:r>
              <a:rPr lang="en-US" dirty="0" smtClean="0"/>
              <a:t>Inventive Minds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9" y="3124200"/>
            <a:ext cx="160020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01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011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674679"/>
            <a:ext cx="299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Entomology Collection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908800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4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011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1475"/>
            <a:ext cx="5892800" cy="4419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t="29847" r="9724" b="26177"/>
          <a:stretch/>
        </p:blipFill>
        <p:spPr>
          <a:xfrm>
            <a:off x="6253294" y="4616478"/>
            <a:ext cx="2627852" cy="138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607367"/>
            <a:ext cx="444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Pinning and Preserving Specimens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121400" y="1676400"/>
            <a:ext cx="302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cotton balls or tissues with alcohol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Capture in jars or cups with lids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Carefully pin insects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pinning board or </a:t>
            </a:r>
            <a:r>
              <a:rPr lang="en-US" dirty="0" err="1" smtClean="0"/>
              <a:t>styrofoam</a:t>
            </a:r>
            <a:r>
              <a:rPr lang="en-US" dirty="0" smtClean="0"/>
              <a:t> for Lepidoptera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glass vials with tops for non-pinned insects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Place label on pin or on vial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3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306096" cy="184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48" y="2514600"/>
            <a:ext cx="2362200" cy="1889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40" y="2536677"/>
            <a:ext cx="2362200" cy="1889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2090"/>
            <a:ext cx="2362200" cy="1889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44" y="4800600"/>
            <a:ext cx="2314052" cy="185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781344"/>
            <a:ext cx="2467720" cy="185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409020" y="242624"/>
            <a:ext cx="222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Spider Preservation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425723" y="685800"/>
            <a:ext cx="500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with many other insects, spiders do not pin well </a:t>
            </a:r>
          </a:p>
          <a:p>
            <a:r>
              <a:rPr lang="en-US" dirty="0" smtClean="0"/>
              <a:t>and thus need to be preserved in alcohol.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745" y="1798013"/>
            <a:ext cx="27955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sealed container, use</a:t>
            </a:r>
          </a:p>
          <a:p>
            <a:r>
              <a:rPr lang="en-US" dirty="0" smtClean="0">
                <a:hlinkClick r:id="rId10"/>
              </a:rPr>
              <a:t>Isopropyl alcohol </a:t>
            </a:r>
            <a:r>
              <a:rPr lang="en-US" dirty="0" smtClean="0"/>
              <a:t>(~70-90%)</a:t>
            </a:r>
          </a:p>
          <a:p>
            <a:endParaRPr lang="en-US" dirty="0"/>
          </a:p>
          <a:p>
            <a:r>
              <a:rPr lang="en-US" dirty="0" smtClean="0"/>
              <a:t>Fill up lost liquid every </a:t>
            </a:r>
          </a:p>
          <a:p>
            <a:r>
              <a:rPr lang="en-US" dirty="0" smtClean="0"/>
              <a:t>6 months or so</a:t>
            </a:r>
          </a:p>
          <a:p>
            <a:endParaRPr lang="en-US" dirty="0"/>
          </a:p>
          <a:p>
            <a:r>
              <a:rPr lang="en-US" dirty="0" smtClean="0"/>
              <a:t>Label each vial</a:t>
            </a:r>
          </a:p>
          <a:p>
            <a:endParaRPr lang="en-US" dirty="0"/>
          </a:p>
          <a:p>
            <a:r>
              <a:rPr lang="en-US" dirty="0" smtClean="0">
                <a:hlinkClick r:id="rId11"/>
              </a:rPr>
              <a:t>Specialty Bottle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90" y="914400"/>
            <a:ext cx="556260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392667"/>
            <a:ext cx="292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Storing The Collection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4840069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Location, Location, Location!</a:t>
            </a:r>
          </a:p>
          <a:p>
            <a:r>
              <a:rPr lang="en-US" dirty="0" smtClean="0"/>
              <a:t>Write up a label, with location, give it a unique number</a:t>
            </a:r>
          </a:p>
          <a:p>
            <a:r>
              <a:rPr lang="en-US" dirty="0" smtClean="0"/>
              <a:t>In a separate notebook, write down the same info.</a:t>
            </a:r>
          </a:p>
          <a:p>
            <a:r>
              <a:rPr lang="en-US" dirty="0" smtClean="0"/>
              <a:t>Use jewelry boxes, etc. </a:t>
            </a:r>
          </a:p>
          <a:p>
            <a:r>
              <a:rPr lang="en-US" dirty="0" smtClean="0"/>
              <a:t>Store in drawers and/or box tops </a:t>
            </a:r>
          </a:p>
        </p:txBody>
      </p:sp>
    </p:spTree>
    <p:extLst>
      <p:ext uri="{BB962C8B-B14F-4D97-AF65-F5344CB8AC3E}">
        <p14:creationId xmlns:p14="http://schemas.microsoft.com/office/powerpoint/2010/main" val="23446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8600"/>
            <a:ext cx="1018120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7141">
            <a:off x="608300" y="1758758"/>
            <a:ext cx="506994" cy="694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394" y="1921586"/>
            <a:ext cx="197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Insects and Spiders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17979" y="2544651"/>
            <a:ext cx="3274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 action="ppaction://hlinkfile"/>
              </a:rPr>
              <a:t>BugGuide.net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 action="ppaction://hlinkfile"/>
              </a:rPr>
              <a:t>SpiderIdentification.org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6" action="ppaction://hlinkfile"/>
              </a:rPr>
              <a:t>InsectIdentification.org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7" action="ppaction://hlinkfile"/>
              </a:rPr>
              <a:t>CirrusImage.com/Beetles.htm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8" action="ppaction://hlinkfile"/>
              </a:rPr>
              <a:t>ButterfliesAndMoths.org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66" y="1815868"/>
            <a:ext cx="815370" cy="580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1921586"/>
            <a:ext cx="179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Rocks &amp; Minerals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959086" y="2544651"/>
            <a:ext cx="2093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0" action="ppaction://hlinkfile"/>
              </a:rPr>
              <a:t>MinDat.org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1" action="ppaction://hlinkfile"/>
              </a:rPr>
              <a:t>WebMineral.com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hlinkClick r:id="rId12"/>
              </a:rPr>
              <a:t>RockKey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51" y="4572000"/>
            <a:ext cx="914400" cy="60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352800" y="4691698"/>
            <a:ext cx="78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Fossils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119201" y="530212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14"/>
              </a:rPr>
              <a:t>Karl Wilson’s NY Paleontology</a:t>
            </a:r>
            <a:endParaRPr lang="en-US" dirty="0" smtClean="0"/>
          </a:p>
        </p:txBody>
      </p:sp>
      <p:pic>
        <p:nvPicPr>
          <p:cNvPr id="13" name="Picture 12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2093"/>
            <a:ext cx="2236361" cy="167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191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Outreach Beyond the Web</vt:lpstr>
      <vt:lpstr>PowerPoint Presentation</vt:lpstr>
      <vt:lpstr>PowerPoint Presentation</vt:lpstr>
      <vt:lpstr>PowerPoint Presentation</vt:lpstr>
      <vt:lpstr>PowerPoint Presentation</vt:lpstr>
      <vt:lpstr>How To ID?</vt:lpstr>
      <vt:lpstr>Find Us!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Wall</dc:creator>
  <cp:lastModifiedBy>CIT Lab User</cp:lastModifiedBy>
  <cp:revision>38</cp:revision>
  <dcterms:created xsi:type="dcterms:W3CDTF">2011-08-04T14:44:20Z</dcterms:created>
  <dcterms:modified xsi:type="dcterms:W3CDTF">2011-08-05T04:58:09Z</dcterms:modified>
</cp:coreProperties>
</file>